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6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6B915FB-954B-7F47-87C6-D35CBF37EAB5}">
          <p14:sldIdLst>
            <p14:sldId id="256"/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3970"/>
    <a:srgbClr val="CB5745"/>
    <a:srgbClr val="2D8070"/>
    <a:srgbClr val="009ADB"/>
    <a:srgbClr val="00568A"/>
    <a:srgbClr val="003A48"/>
    <a:srgbClr val="38939B"/>
    <a:srgbClr val="DDD7CE"/>
    <a:srgbClr val="52565A"/>
    <a:srgbClr val="B31B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88"/>
    <p:restoredTop sz="81558"/>
  </p:normalViewPr>
  <p:slideViewPr>
    <p:cSldViewPr>
      <p:cViewPr>
        <p:scale>
          <a:sx n="150" d="100"/>
          <a:sy n="150" d="100"/>
        </p:scale>
        <p:origin x="140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2" d="100"/>
          <a:sy n="102" d="100"/>
        </p:scale>
        <p:origin x="-355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E874E4-1154-4BB3-8D31-226F24C7E1DE}" type="datetimeFigureOut">
              <a:rPr lang="en-US" smtClean="0"/>
              <a:t>8/21/17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A754A6-7D46-4CD0-B7F2-C1ECC2355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5614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7AAD10-C8E5-47E0-866C-67A86B10F79A}" type="datetimeFigureOut">
              <a:rPr lang="en-US" smtClean="0"/>
              <a:t>8/21/17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812747-FC85-4531-8C85-4F9C57CE6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498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0397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-2"/>
            <a:ext cx="9144000" cy="609600"/>
          </a:xfrm>
          <a:prstGeom prst="rect">
            <a:avLst/>
          </a:prstGeom>
          <a:gradFill>
            <a:gsLst>
              <a:gs pos="0">
                <a:srgbClr val="B01723"/>
              </a:gs>
              <a:gs pos="100000">
                <a:srgbClr val="840E04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85802"/>
            <a:ext cx="9144000" cy="777240"/>
          </a:xfrm>
          <a:prstGeom prst="rect">
            <a:avLst/>
          </a:prstGeom>
          <a:solidFill>
            <a:schemeClr val="bg1">
              <a:lumMod val="8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cap="none" spc="0" baseline="0" dirty="0">
              <a:ln w="0"/>
              <a:solidFill>
                <a:srgbClr val="B31B1B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 Bold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610600" cy="762000"/>
          </a:xfrm>
        </p:spPr>
        <p:txBody>
          <a:bodyPr>
            <a:normAutofit/>
          </a:bodyPr>
          <a:lstStyle>
            <a:lvl1pPr algn="l">
              <a:defRPr sz="2600" b="1" i="0" cap="all" spc="100" baseline="0">
                <a:solidFill>
                  <a:srgbClr val="B31B1B"/>
                </a:solidFill>
                <a:latin typeface="Calibri Bold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DB86E-2F94-4492-AA99-2952088E4F3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685800" y="1905000"/>
            <a:ext cx="7010400" cy="3446044"/>
          </a:xfrm>
        </p:spPr>
        <p:txBody>
          <a:bodyPr/>
          <a:lstStyle>
            <a:lvl1pPr>
              <a:buClr>
                <a:srgbClr val="B31B1B"/>
              </a:buClr>
              <a:defRPr sz="2300" baseline="0"/>
            </a:lvl1pPr>
            <a:lvl2pPr marL="742950" indent="-285750">
              <a:buFont typeface="Arial" charset="0"/>
              <a:buChar char="•"/>
              <a:defRPr sz="2000" baseline="0"/>
            </a:lvl2pPr>
            <a:lvl3pPr>
              <a:buClr>
                <a:schemeClr val="tx1">
                  <a:lumMod val="50000"/>
                  <a:lumOff val="50000"/>
                </a:schemeClr>
              </a:buClr>
              <a:defRPr sz="18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609598"/>
            <a:ext cx="9144000" cy="76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96214"/>
            <a:ext cx="3143706" cy="41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3681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ide with ba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-2"/>
            <a:ext cx="9144000" cy="609600"/>
          </a:xfrm>
          <a:prstGeom prst="rect">
            <a:avLst/>
          </a:prstGeom>
          <a:gradFill>
            <a:gsLst>
              <a:gs pos="0">
                <a:srgbClr val="B01723"/>
              </a:gs>
              <a:gs pos="100000">
                <a:srgbClr val="840E04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85802"/>
            <a:ext cx="9144000" cy="777240"/>
          </a:xfrm>
          <a:prstGeom prst="rect">
            <a:avLst/>
          </a:prstGeom>
          <a:solidFill>
            <a:schemeClr val="bg1">
              <a:lumMod val="8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cap="none" spc="0" baseline="0" dirty="0">
              <a:ln w="0"/>
              <a:solidFill>
                <a:srgbClr val="B31B1B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 Bold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685802"/>
            <a:ext cx="8458200" cy="762000"/>
          </a:xfrm>
        </p:spPr>
        <p:txBody>
          <a:bodyPr>
            <a:normAutofit/>
          </a:bodyPr>
          <a:lstStyle>
            <a:lvl1pPr algn="l">
              <a:defRPr sz="2600" b="1" i="0" cap="all" spc="100" baseline="0">
                <a:solidFill>
                  <a:srgbClr val="B31B1B"/>
                </a:solidFill>
                <a:latin typeface="Calibri Bold" charset="0"/>
              </a:defRPr>
            </a:lvl1pPr>
          </a:lstStyle>
          <a:p>
            <a:r>
              <a:rPr lang="en-US" smtClean="0"/>
              <a:t>Click </a:t>
            </a:r>
            <a:r>
              <a:rPr lang="en-US" dirty="0" smtClean="0"/>
              <a:t>to edit Master title style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09598"/>
            <a:ext cx="9144000" cy="76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96214"/>
            <a:ext cx="3143706" cy="41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547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ide without ba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4638"/>
            <a:ext cx="8686800" cy="1143000"/>
          </a:xfrm>
        </p:spPr>
        <p:txBody>
          <a:bodyPr>
            <a:normAutofit/>
          </a:bodyPr>
          <a:lstStyle>
            <a:lvl1pPr algn="l">
              <a:defRPr sz="2800" b="1" i="0" baseline="0">
                <a:solidFill>
                  <a:srgbClr val="B31B1B"/>
                </a:solidFill>
              </a:defRPr>
            </a:lvl1pPr>
          </a:lstStyle>
          <a:p>
            <a:r>
              <a:rPr lang="en-US" dirty="0" smtClean="0"/>
              <a:t>	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DB86E-2F94-4492-AA99-2952088E4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875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png"/><Relationship Id="rId7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DB86E-2F94-4492-AA99-2952088E4F3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52400" y="2916"/>
            <a:ext cx="9418226" cy="686692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02943" y="5579110"/>
            <a:ext cx="5938114" cy="77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825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49" r:id="rId3"/>
    <p:sldLayoutId id="2147483650" r:id="rId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590800"/>
            <a:ext cx="9144000" cy="60685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1000"/>
              </a:spcBef>
            </a:pPr>
            <a:r>
              <a:rPr lang="en-US" sz="3200" spc="100" dirty="0" smtClean="0">
                <a:solidFill>
                  <a:schemeClr val="bg1">
                    <a:alpha val="40000"/>
                  </a:schemeClr>
                </a:solidFill>
                <a:latin typeface="Frutiger 65" charset="0"/>
                <a:ea typeface="Frutiger 65" charset="0"/>
                <a:cs typeface="Frutiger 65" charset="0"/>
              </a:rPr>
              <a:t>PRESENTATION</a:t>
            </a:r>
            <a:endParaRPr lang="en-US" sz="3200" spc="100" dirty="0">
              <a:solidFill>
                <a:schemeClr val="bg1">
                  <a:alpha val="40000"/>
                </a:schemeClr>
              </a:solidFill>
              <a:latin typeface="Frutiger 65" charset="0"/>
              <a:ea typeface="Frutiger 65" charset="0"/>
              <a:cs typeface="Frutiger 65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981200"/>
            <a:ext cx="9144000" cy="5334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1000"/>
              </a:spcBef>
            </a:pPr>
            <a:r>
              <a:rPr lang="en-US" sz="3800" spc="200" dirty="0" smtClean="0">
                <a:solidFill>
                  <a:schemeClr val="bg1"/>
                </a:solidFill>
                <a:latin typeface="Frutiger 65" charset="0"/>
                <a:ea typeface="Frutiger 65" charset="0"/>
                <a:cs typeface="Frutiger 65" charset="0"/>
              </a:rPr>
              <a:t>DEPARTMENT NAME</a:t>
            </a:r>
            <a:endParaRPr lang="en-US" sz="3800" spc="200" dirty="0">
              <a:solidFill>
                <a:schemeClr val="bg1"/>
              </a:solidFill>
              <a:latin typeface="Frutiger 65" charset="0"/>
              <a:ea typeface="Frutiger 65" charset="0"/>
              <a:cs typeface="Frutiger 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76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803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561"/>
      </a:hlink>
      <a:folHlink>
        <a:srgbClr val="003561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7926</TotalTime>
  <Words>3</Words>
  <Application>Microsoft Macintosh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Calibri</vt:lpstr>
      <vt:lpstr>Calibri Bold</vt:lpstr>
      <vt:lpstr>Frutiger 65</vt:lpstr>
      <vt:lpstr>Arial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arh2</dc:creator>
  <cp:lastModifiedBy>Soontira Sutanont</cp:lastModifiedBy>
  <cp:revision>311</cp:revision>
  <dcterms:created xsi:type="dcterms:W3CDTF">2012-06-18T15:02:33Z</dcterms:created>
  <dcterms:modified xsi:type="dcterms:W3CDTF">2017-08-21T17:25:07Z</dcterms:modified>
</cp:coreProperties>
</file>